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</p:sldIdLst>
  <p:sldSz cx="6858000" cy="9906000" type="A4"/>
  <p:notesSz cx="6235700" cy="73152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512" y="-11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5AF53-99BF-45F2-872E-8F12608756DD}" type="datetimeFigureOut">
              <a:rPr lang="es-VE" smtClean="0"/>
              <a:t>29/06/2013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66FC7-1B1B-4670-81A9-164ED68E73E8}" type="slidenum">
              <a:rPr lang="es-VE" smtClean="0"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449" t="24964" r="68160" b="12990"/>
          <a:stretch>
            <a:fillRect/>
          </a:stretch>
        </p:blipFill>
        <p:spPr bwMode="auto">
          <a:xfrm>
            <a:off x="428604" y="1393007"/>
            <a:ext cx="1928826" cy="330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428869" y="1987052"/>
            <a:ext cx="366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latin typeface="Arial Narrow" pitchFamily="34" charset="0"/>
              </a:rPr>
              <a:t>ARCHIVADOR </a:t>
            </a:r>
            <a:r>
              <a:rPr lang="es-VE" sz="1400" b="1" dirty="0" smtClean="0">
                <a:latin typeface="Arial Narrow" pitchFamily="34" charset="0"/>
              </a:rPr>
              <a:t>METALICO</a:t>
            </a:r>
          </a:p>
          <a:p>
            <a:r>
              <a:rPr lang="es-VE" sz="1400" b="1" dirty="0" smtClean="0">
                <a:latin typeface="Arial Narrow" pitchFamily="34" charset="0"/>
              </a:rPr>
              <a:t> </a:t>
            </a:r>
            <a:r>
              <a:rPr lang="es-VE" sz="1400" b="1" dirty="0">
                <a:latin typeface="Arial Narrow" pitchFamily="34" charset="0"/>
              </a:rPr>
              <a:t>3 GAVETAS </a:t>
            </a:r>
            <a:r>
              <a:rPr lang="es-VE" sz="1400" b="1" dirty="0" smtClean="0">
                <a:latin typeface="Arial Narrow" pitchFamily="34" charset="0"/>
              </a:rPr>
              <a:t>NEGRO ( ITEM 7)</a:t>
            </a:r>
            <a:endParaRPr lang="es-VE" sz="1400" b="1" dirty="0">
              <a:latin typeface="Arial Narrow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12379" t="8376" r="65512" b="29318"/>
          <a:stretch>
            <a:fillRect/>
          </a:stretch>
        </p:blipFill>
        <p:spPr bwMode="auto">
          <a:xfrm>
            <a:off x="4637666" y="3018221"/>
            <a:ext cx="1934606" cy="44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1214423" y="4720826"/>
            <a:ext cx="3736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latin typeface="Arial Narrow" pitchFamily="34" charset="0"/>
              </a:rPr>
              <a:t>ARCHIVADOR </a:t>
            </a:r>
            <a:r>
              <a:rPr lang="es-VE" sz="1400" b="1" dirty="0" smtClean="0">
                <a:latin typeface="Arial Narrow" pitchFamily="34" charset="0"/>
              </a:rPr>
              <a:t>METALICO</a:t>
            </a:r>
          </a:p>
          <a:p>
            <a:r>
              <a:rPr lang="es-VE" sz="1400" b="1" dirty="0" smtClean="0">
                <a:latin typeface="Arial Narrow" pitchFamily="34" charset="0"/>
              </a:rPr>
              <a:t> </a:t>
            </a:r>
            <a:r>
              <a:rPr lang="es-VE" sz="1400" b="1" dirty="0">
                <a:latin typeface="Arial Narrow" pitchFamily="34" charset="0"/>
              </a:rPr>
              <a:t>4 GAVETAS NEGRO </a:t>
            </a:r>
            <a:r>
              <a:rPr lang="es-VE" sz="1400" b="1" dirty="0" smtClean="0">
                <a:latin typeface="Arial Narrow" pitchFamily="34" charset="0"/>
              </a:rPr>
              <a:t>(ITEM 12)</a:t>
            </a:r>
            <a:endParaRPr lang="es-VE" sz="1400" b="1" dirty="0">
              <a:latin typeface="Arial Narrow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 l="12379" t="8376" r="65512" b="29318"/>
          <a:stretch>
            <a:fillRect/>
          </a:stretch>
        </p:blipFill>
        <p:spPr bwMode="auto">
          <a:xfrm>
            <a:off x="500042" y="5476276"/>
            <a:ext cx="1934606" cy="44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2500306" y="7971255"/>
            <a:ext cx="3805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latin typeface="Arial Narrow" pitchFamily="34" charset="0"/>
              </a:rPr>
              <a:t>ARCHIVADOR </a:t>
            </a:r>
            <a:r>
              <a:rPr lang="es-VE" sz="1400" b="1" dirty="0" smtClean="0">
                <a:latin typeface="Arial Narrow" pitchFamily="34" charset="0"/>
              </a:rPr>
              <a:t>METALICO</a:t>
            </a:r>
          </a:p>
          <a:p>
            <a:r>
              <a:rPr lang="es-VE" sz="1400" b="1" dirty="0" smtClean="0">
                <a:latin typeface="Arial Narrow" pitchFamily="34" charset="0"/>
              </a:rPr>
              <a:t> </a:t>
            </a:r>
            <a:r>
              <a:rPr lang="es-VE" sz="1400" b="1" dirty="0">
                <a:latin typeface="Arial Narrow" pitchFamily="34" charset="0"/>
              </a:rPr>
              <a:t>4 GAVETAS </a:t>
            </a:r>
            <a:r>
              <a:rPr lang="es-VE" sz="1400" b="1" dirty="0" smtClean="0">
                <a:latin typeface="Arial Narrow" pitchFamily="34" charset="0"/>
              </a:rPr>
              <a:t>NEGRO (ITEM 16) </a:t>
            </a:r>
            <a:endParaRPr lang="es-VE" sz="1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8980" t="12990" r="75508" b="52177"/>
          <a:stretch>
            <a:fillRect/>
          </a:stretch>
        </p:blipFill>
        <p:spPr bwMode="auto">
          <a:xfrm>
            <a:off x="500042" y="1470397"/>
            <a:ext cx="1857388" cy="338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2428869" y="2012136"/>
            <a:ext cx="390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ARTURITOS </a:t>
            </a:r>
            <a:r>
              <a:rPr lang="es-VE" sz="1600" b="1" dirty="0" smtClean="0">
                <a:latin typeface="Arial Narrow" pitchFamily="34" charset="0"/>
              </a:rPr>
              <a:t>METALICO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3 GAVETAS GRIS</a:t>
            </a:r>
            <a:r>
              <a:rPr lang="es-VE" sz="1600" b="1" dirty="0" smtClean="0">
                <a:latin typeface="Arial Narrow" pitchFamily="34" charset="0"/>
              </a:rPr>
              <a:t> (ITEM 18)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l="5914" t="18432" r="63879" b="52177"/>
          <a:stretch>
            <a:fillRect/>
          </a:stretch>
        </p:blipFill>
        <p:spPr bwMode="auto">
          <a:xfrm>
            <a:off x="3214686" y="3482568"/>
            <a:ext cx="3071810" cy="232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143249" y="6036477"/>
            <a:ext cx="2984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CARTELERA CORCHO</a:t>
            </a:r>
          </a:p>
          <a:p>
            <a:r>
              <a:rPr lang="es-VE" sz="1600" b="1" dirty="0">
                <a:latin typeface="Arial Narrow" pitchFamily="34" charset="0"/>
              </a:rPr>
              <a:t> 0.60*0,90 </a:t>
            </a:r>
            <a:r>
              <a:rPr lang="es-VE" sz="1600" b="1" dirty="0" smtClean="0">
                <a:latin typeface="Arial Narrow" pitchFamily="34" charset="0"/>
              </a:rPr>
              <a:t>(ITEM 28)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l="10813" t="8635" r="78574" b="47823"/>
          <a:stretch>
            <a:fillRect/>
          </a:stretch>
        </p:blipFill>
        <p:spPr bwMode="auto">
          <a:xfrm>
            <a:off x="285728" y="4905212"/>
            <a:ext cx="1857388" cy="500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2071678" y="8386659"/>
            <a:ext cx="435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 Narrow" pitchFamily="34" charset="0"/>
              </a:rPr>
              <a:t>DISPENSADOR DE AGUA </a:t>
            </a:r>
            <a:r>
              <a:rPr lang="es-ES" sz="1600" b="1" dirty="0" smtClean="0">
                <a:latin typeface="Arial Narrow" pitchFamily="34" charset="0"/>
              </a:rPr>
              <a:t>DE</a:t>
            </a:r>
          </a:p>
          <a:p>
            <a:r>
              <a:rPr lang="es-ES" sz="1600" b="1" dirty="0" smtClean="0">
                <a:latin typeface="Arial Narrow" pitchFamily="34" charset="0"/>
              </a:rPr>
              <a:t> </a:t>
            </a:r>
            <a:r>
              <a:rPr lang="es-ES" sz="1600" b="1" dirty="0">
                <a:latin typeface="Arial Narrow" pitchFamily="34" charset="0"/>
              </a:rPr>
              <a:t>BOTELLON </a:t>
            </a:r>
            <a:r>
              <a:rPr lang="es-VE" sz="1600" b="1" dirty="0">
                <a:latin typeface="Arial Narrow" pitchFamily="34" charset="0"/>
              </a:rPr>
              <a:t>MARCA </a:t>
            </a:r>
            <a:r>
              <a:rPr lang="es-VE" sz="1600" b="1" dirty="0" smtClean="0">
                <a:latin typeface="Arial Narrow" pitchFamily="34" charset="0"/>
              </a:rPr>
              <a:t>GENERAL </a:t>
            </a:r>
          </a:p>
          <a:p>
            <a:r>
              <a:rPr lang="es-VE" sz="1600" b="1" dirty="0" smtClean="0">
                <a:latin typeface="Arial Narrow" pitchFamily="34" charset="0"/>
              </a:rPr>
              <a:t>(ITEM 30) 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3074" name="Picture 2" descr="D:\Escritorio\sedia\ESCRITORIO MODULAR FENDI GR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8" y="1625180"/>
            <a:ext cx="3000396" cy="251984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286125" y="2012136"/>
            <a:ext cx="3527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</a:t>
            </a:r>
          </a:p>
          <a:p>
            <a:r>
              <a:rPr lang="es-VE" sz="1600" b="1" dirty="0" smtClean="0">
                <a:latin typeface="Arial Narrow" pitchFamily="34" charset="0"/>
              </a:rPr>
              <a:t>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DE 3 GAVETAS (</a:t>
            </a:r>
            <a:r>
              <a:rPr lang="es-ES" sz="1600" b="1" dirty="0" smtClean="0">
                <a:latin typeface="Arial Narrow" pitchFamily="34" charset="0"/>
              </a:rPr>
              <a:t>ITEM 31)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3075" name="Picture 3" descr="D:\Escritorio\sedia\ESCRITORIO MODULAR FENDI WENGUE.jpg"/>
          <p:cNvPicPr>
            <a:picLocks noChangeAspect="1" noChangeArrowheads="1"/>
          </p:cNvPicPr>
          <p:nvPr/>
        </p:nvPicPr>
        <p:blipFill>
          <a:blip r:embed="rId4" cstate="print"/>
          <a:srcRect t="6108"/>
          <a:stretch>
            <a:fillRect/>
          </a:stretch>
        </p:blipFill>
        <p:spPr bwMode="auto">
          <a:xfrm>
            <a:off x="3714752" y="4411262"/>
            <a:ext cx="2431978" cy="2089562"/>
          </a:xfrm>
          <a:prstGeom prst="rect">
            <a:avLst/>
          </a:prstGeom>
          <a:noFill/>
        </p:spPr>
      </p:pic>
      <p:pic>
        <p:nvPicPr>
          <p:cNvPr id="7" name="Picture 2" descr="D:\Escritorio\sedia\ESCRITORIO MODULAR FENDI GR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04" y="6578214"/>
            <a:ext cx="3143252" cy="251984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30060" y="4594492"/>
            <a:ext cx="367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</a:t>
            </a:r>
          </a:p>
          <a:p>
            <a:r>
              <a:rPr lang="es-VE" sz="1600" b="1" dirty="0" smtClean="0">
                <a:latin typeface="Arial Narrow" pitchFamily="34" charset="0"/>
              </a:rPr>
              <a:t>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TIPO L DE 3 GAVETAS (</a:t>
            </a:r>
            <a:r>
              <a:rPr lang="es-ES" sz="1600" b="1" dirty="0" smtClean="0">
                <a:latin typeface="Arial Narrow" pitchFamily="34" charset="0"/>
              </a:rPr>
              <a:t>ITEM 32)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187580" y="7584300"/>
            <a:ext cx="3527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</a:t>
            </a:r>
          </a:p>
          <a:p>
            <a:r>
              <a:rPr lang="es-VE" sz="1600" b="1" dirty="0" smtClean="0">
                <a:latin typeface="Arial Narrow" pitchFamily="34" charset="0"/>
              </a:rPr>
              <a:t>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DE 3 GAVETAS (</a:t>
            </a:r>
            <a:r>
              <a:rPr lang="es-ES" sz="1600" b="1" dirty="0" smtClean="0">
                <a:latin typeface="Arial Narrow" pitchFamily="34" charset="0"/>
              </a:rPr>
              <a:t>ITEM 33)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4" name="Picture 3" descr="D:\Escritorio\sedia\ESCRITORIO MODULAR FENDI WENGUE.jpg"/>
          <p:cNvPicPr>
            <a:picLocks noChangeAspect="1" noChangeArrowheads="1"/>
          </p:cNvPicPr>
          <p:nvPr/>
        </p:nvPicPr>
        <p:blipFill>
          <a:blip r:embed="rId3" cstate="print"/>
          <a:srcRect t="6108"/>
          <a:stretch>
            <a:fillRect/>
          </a:stretch>
        </p:blipFill>
        <p:spPr bwMode="auto">
          <a:xfrm>
            <a:off x="357166" y="2089527"/>
            <a:ext cx="2431978" cy="2089562"/>
          </a:xfrm>
          <a:prstGeom prst="rect">
            <a:avLst/>
          </a:prstGeom>
          <a:noFill/>
        </p:spPr>
      </p:pic>
      <p:pic>
        <p:nvPicPr>
          <p:cNvPr id="4098" name="Picture 2" descr="D:\Escritorio\sedia\ESTACION DE TRABAJO FENDY CARA A CARA WENGUE.jpg"/>
          <p:cNvPicPr>
            <a:picLocks noChangeAspect="1" noChangeArrowheads="1"/>
          </p:cNvPicPr>
          <p:nvPr/>
        </p:nvPicPr>
        <p:blipFill>
          <a:blip r:embed="rId4" cstate="print"/>
          <a:srcRect t="8202" b="7413"/>
          <a:stretch>
            <a:fillRect/>
          </a:stretch>
        </p:blipFill>
        <p:spPr bwMode="auto">
          <a:xfrm>
            <a:off x="3429000" y="4024306"/>
            <a:ext cx="3000397" cy="2708691"/>
          </a:xfrm>
          <a:prstGeom prst="rect">
            <a:avLst/>
          </a:prstGeom>
          <a:noFill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 l="6531" t="28229" r="47750" b="20609"/>
          <a:stretch>
            <a:fillRect/>
          </a:stretch>
        </p:blipFill>
        <p:spPr bwMode="auto">
          <a:xfrm>
            <a:off x="357166" y="6578214"/>
            <a:ext cx="3071834" cy="2792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3000373" y="2166918"/>
            <a:ext cx="3527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</a:t>
            </a:r>
          </a:p>
          <a:p>
            <a:r>
              <a:rPr lang="es-VE" sz="1600" b="1" dirty="0" smtClean="0">
                <a:latin typeface="Arial Narrow" pitchFamily="34" charset="0"/>
              </a:rPr>
              <a:t>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DE 3 GAVETAS (</a:t>
            </a:r>
            <a:r>
              <a:rPr lang="es-ES" sz="1600" b="1" dirty="0" smtClean="0">
                <a:latin typeface="Arial Narrow" pitchFamily="34" charset="0"/>
              </a:rPr>
              <a:t>ITEM 37)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71506" y="4439710"/>
            <a:ext cx="3286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PARA RECEPCION CON GAVETAS (</a:t>
            </a:r>
            <a:r>
              <a:rPr lang="es-ES" sz="1600" b="1" dirty="0" smtClean="0">
                <a:latin typeface="Arial Narrow" pitchFamily="34" charset="0"/>
              </a:rPr>
              <a:t>ITEM 38)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429000" y="7352126"/>
            <a:ext cx="3143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MODERNO CON 3 GAVETAS COLOR MADERA (</a:t>
            </a:r>
            <a:r>
              <a:rPr lang="es-ES" sz="1600" b="1" dirty="0" smtClean="0">
                <a:latin typeface="Arial Narrow" pitchFamily="34" charset="0"/>
              </a:rPr>
              <a:t>ITEM 40)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3" name="Picture 3" descr="D:\Escritorio\sedia\ESCRITORIO MODULAR FENDI WENGUE.jpg"/>
          <p:cNvPicPr>
            <a:picLocks noChangeAspect="1" noChangeArrowheads="1"/>
          </p:cNvPicPr>
          <p:nvPr/>
        </p:nvPicPr>
        <p:blipFill>
          <a:blip r:embed="rId3" cstate="print"/>
          <a:srcRect t="6108"/>
          <a:stretch>
            <a:fillRect/>
          </a:stretch>
        </p:blipFill>
        <p:spPr bwMode="auto">
          <a:xfrm>
            <a:off x="357166" y="1625180"/>
            <a:ext cx="2431978" cy="2089562"/>
          </a:xfrm>
          <a:prstGeom prst="rect">
            <a:avLst/>
          </a:prstGeom>
          <a:noFill/>
        </p:spPr>
      </p:pic>
      <p:pic>
        <p:nvPicPr>
          <p:cNvPr id="5" name="Picture 2" descr="D:\Escritorio\sedia\ESCRITORIO MODULAR FENDI GR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96" y="4058375"/>
            <a:ext cx="3143252" cy="2519840"/>
          </a:xfrm>
          <a:prstGeom prst="rect">
            <a:avLst/>
          </a:prstGeom>
          <a:noFill/>
        </p:spPr>
      </p:pic>
      <p:pic>
        <p:nvPicPr>
          <p:cNvPr id="5122" name="Picture 2" descr="D:\Escritorio\sedia\ESCRITORIO SECRETARIAL USA NE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8" y="5959085"/>
            <a:ext cx="3175000" cy="3439583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2786058" y="2195366"/>
            <a:ext cx="428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 TIPO L 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DE 3 GAVETAS (</a:t>
            </a:r>
            <a:r>
              <a:rPr lang="es-ES" sz="1600" b="1" dirty="0" smtClean="0">
                <a:latin typeface="Arial Narrow" pitchFamily="34" charset="0"/>
              </a:rPr>
              <a:t>ITEM 41)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5773" y="4333871"/>
            <a:ext cx="3527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</a:t>
            </a:r>
          </a:p>
          <a:p>
            <a:r>
              <a:rPr lang="es-VE" sz="1600" b="1" dirty="0" smtClean="0">
                <a:latin typeface="Arial Narrow" pitchFamily="34" charset="0"/>
              </a:rPr>
              <a:t>ACABADO EN FORMICA</a:t>
            </a:r>
          </a:p>
          <a:p>
            <a:r>
              <a:rPr lang="es-VE" sz="1600" b="1" dirty="0" smtClean="0">
                <a:latin typeface="Arial Narrow" pitchFamily="34" charset="0"/>
              </a:rPr>
              <a:t>DE 3 GAVETAS (</a:t>
            </a:r>
            <a:r>
              <a:rPr lang="es-ES" sz="1600" b="1" dirty="0" smtClean="0">
                <a:latin typeface="Arial Narrow" pitchFamily="34" charset="0"/>
              </a:rPr>
              <a:t>ITEM 43)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857496" y="7661691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MODERNO EN MADERA CON GAVETAS(</a:t>
            </a:r>
            <a:r>
              <a:rPr lang="es-ES" sz="1600" b="1" dirty="0" smtClean="0">
                <a:latin typeface="Arial Narrow" pitchFamily="34" charset="0"/>
              </a:rPr>
              <a:t>ITEM 45)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3" name="Picture 2" descr="D:\Escritorio\sedia\ESCRITORIO MODULAR FENDI GR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8" y="1779962"/>
            <a:ext cx="3143252" cy="2519840"/>
          </a:xfrm>
          <a:prstGeom prst="rect">
            <a:avLst/>
          </a:prstGeom>
          <a:noFill/>
        </p:spPr>
      </p:pic>
      <p:pic>
        <p:nvPicPr>
          <p:cNvPr id="7" name="Picture 2" descr="D:\Escritorio\sedia\ESCRITORIO SECRETARIAL USA N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83024" y="3680370"/>
            <a:ext cx="3175000" cy="3439583"/>
          </a:xfrm>
          <a:prstGeom prst="rect">
            <a:avLst/>
          </a:prstGeom>
          <a:noFill/>
        </p:spPr>
      </p:pic>
      <p:pic>
        <p:nvPicPr>
          <p:cNvPr id="8" name="Picture 2" descr="D:\Escritorio\sedia\ESCRITORIO SECRETARIAL USA N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8" y="6466417"/>
            <a:ext cx="3175000" cy="3439583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3000372" y="2631265"/>
            <a:ext cx="3857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ESCRITORIO </a:t>
            </a:r>
            <a:r>
              <a:rPr lang="es-VE" sz="1600" b="1" dirty="0" smtClean="0">
                <a:latin typeface="Arial Narrow" pitchFamily="34" charset="0"/>
              </a:rPr>
              <a:t>MODULAR IZQUIERDO ACABADO EN FORMICADE 3 GAVETAS (</a:t>
            </a:r>
            <a:r>
              <a:rPr lang="es-ES" sz="1600" b="1" dirty="0" smtClean="0">
                <a:latin typeface="Arial Narrow" pitchFamily="34" charset="0"/>
              </a:rPr>
              <a:t>ITEM 47)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1438" y="5213621"/>
            <a:ext cx="4143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ESCRITORIO SECRETARIAL EN MADERA CON3 GAVETAS(</a:t>
            </a:r>
            <a:r>
              <a:rPr lang="es-ES" sz="1600" b="1" dirty="0" smtClean="0">
                <a:latin typeface="Arial Narrow" pitchFamily="34" charset="0"/>
              </a:rPr>
              <a:t>ITEM 48)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786082" y="8231877"/>
            <a:ext cx="4143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ESCRITORIO SECRETARIAL EN MADERA CON GAVETAS (</a:t>
            </a:r>
            <a:r>
              <a:rPr lang="es-ES" sz="1600" b="1" dirty="0" smtClean="0">
                <a:latin typeface="Arial Narrow" pitchFamily="34" charset="0"/>
              </a:rPr>
              <a:t>ITEM 49)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35922" t="42380" r="37137" b="30406"/>
          <a:stretch>
            <a:fillRect/>
          </a:stretch>
        </p:blipFill>
        <p:spPr bwMode="auto">
          <a:xfrm>
            <a:off x="357167" y="1393006"/>
            <a:ext cx="3134699" cy="257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D:\Escritorio\sedia\MESA PARA COMPU OASIS NEG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57" y="6113868"/>
            <a:ext cx="1809741" cy="3483627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3429000" y="2040583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ESTANTE TELEFONERA HORIZONTAL LAZZIO (</a:t>
            </a:r>
            <a:r>
              <a:rPr lang="es-ES" sz="1600" b="1" dirty="0" smtClean="0">
                <a:latin typeface="Arial Narrow" pitchFamily="34" charset="0"/>
              </a:rPr>
              <a:t>ITEM 52)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428868" y="7724706"/>
            <a:ext cx="421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Arial Narrow" pitchFamily="34" charset="0"/>
              </a:rPr>
              <a:t>MESA PARA COMPUTADORA OASIS NEGRA (ITEM 65)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/>
          <a:srcRect l="10254" t="41992" r="53125" b="24805"/>
          <a:stretch>
            <a:fillRect/>
          </a:stretch>
        </p:blipFill>
        <p:spPr bwMode="auto">
          <a:xfrm>
            <a:off x="3811380" y="3559959"/>
            <a:ext cx="3046621" cy="224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CuadroTexto"/>
          <p:cNvSpPr txBox="1"/>
          <p:nvPr/>
        </p:nvSpPr>
        <p:spPr>
          <a:xfrm>
            <a:off x="0" y="4875609"/>
            <a:ext cx="4357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Arial Narrow" pitchFamily="34" charset="0"/>
              </a:rPr>
              <a:t>MESA PARA CONFERENCIA CUADRADA O RECTANGUALR (ITEM 63)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3" name="Picture 3" descr="D:\Escritorio\sedia\MESA PARA COMPU OASIS NEG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81" y="3946915"/>
            <a:ext cx="1809741" cy="3483627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 l="3265" t="16255" r="74692" b="47823"/>
          <a:stretch>
            <a:fillRect/>
          </a:stretch>
        </p:blipFill>
        <p:spPr bwMode="auto">
          <a:xfrm>
            <a:off x="3929067" y="6268650"/>
            <a:ext cx="2630217" cy="348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2500306" y="4643436"/>
            <a:ext cx="4000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MESA DE COMPUTADORA OASIS NEGRA (</a:t>
            </a:r>
            <a:r>
              <a:rPr lang="es-ES" sz="1600" b="1" dirty="0" smtClean="0">
                <a:latin typeface="Arial Narrow" pitchFamily="34" charset="0"/>
              </a:rPr>
              <a:t>ITEM 69)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71480" y="7767530"/>
            <a:ext cx="442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MESA PARA COMPUTADORA SENCILLO ONTAIRO HAYA (</a:t>
            </a:r>
            <a:r>
              <a:rPr lang="es-ES" sz="1600" b="1" dirty="0" smtClean="0">
                <a:latin typeface="Arial Narrow" pitchFamily="34" charset="0"/>
              </a:rPr>
              <a:t>ITEM 70)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/>
          <a:srcRect l="10613" t="41292" r="53555" b="12990"/>
          <a:stretch>
            <a:fillRect/>
          </a:stretch>
        </p:blipFill>
        <p:spPr bwMode="auto">
          <a:xfrm>
            <a:off x="3571900" y="1393007"/>
            <a:ext cx="2714644" cy="286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CuadroTexto"/>
          <p:cNvSpPr txBox="1"/>
          <p:nvPr/>
        </p:nvSpPr>
        <p:spPr>
          <a:xfrm>
            <a:off x="285728" y="2476483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MESA DE CONFERENCIAS REDONDA LAZZIO (</a:t>
            </a:r>
            <a:r>
              <a:rPr lang="es-ES" sz="1600" b="1" dirty="0" smtClean="0">
                <a:latin typeface="Arial Narrow" pitchFamily="34" charset="0"/>
              </a:rPr>
              <a:t>ITEM 66)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1334" t="9724" r="77957" b="69594"/>
          <a:stretch>
            <a:fillRect/>
          </a:stretch>
        </p:blipFill>
        <p:spPr bwMode="auto">
          <a:xfrm>
            <a:off x="3143249" y="4256479"/>
            <a:ext cx="2765791" cy="224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334" t="9724" r="77957" b="69594"/>
          <a:stretch>
            <a:fillRect/>
          </a:stretch>
        </p:blipFill>
        <p:spPr bwMode="auto">
          <a:xfrm>
            <a:off x="663209" y="6965170"/>
            <a:ext cx="2765791" cy="224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428604" y="503039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PIZARRA ACRILICA 0.80 x 1.20 (</a:t>
            </a:r>
            <a:r>
              <a:rPr lang="es-ES" sz="1600" b="1" dirty="0" smtClean="0">
                <a:latin typeface="Arial Narrow" pitchFamily="34" charset="0"/>
              </a:rPr>
              <a:t>ITEM 75)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428976" y="7661692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PIZARRA ACRILICA 1 x 1.20 (</a:t>
            </a:r>
            <a:r>
              <a:rPr lang="es-ES" sz="1600" b="1" dirty="0" smtClean="0">
                <a:latin typeface="Arial Narrow" pitchFamily="34" charset="0"/>
              </a:rPr>
              <a:t>ITEM 76)</a:t>
            </a:r>
            <a:endParaRPr lang="es-VE" sz="1600" b="1" dirty="0">
              <a:latin typeface="Arial Narrow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 t="8200" r="60813" b="52177"/>
          <a:stretch>
            <a:fillRect/>
          </a:stretch>
        </p:blipFill>
        <p:spPr bwMode="auto">
          <a:xfrm>
            <a:off x="0" y="1393006"/>
            <a:ext cx="3429000" cy="281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CuadroTexto"/>
          <p:cNvSpPr txBox="1"/>
          <p:nvPr/>
        </p:nvSpPr>
        <p:spPr>
          <a:xfrm>
            <a:off x="2643182" y="2971766"/>
            <a:ext cx="4000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MESA REDONDA PARA LECTURA BEIGE (</a:t>
            </a:r>
            <a:r>
              <a:rPr lang="es-ES" sz="1600" b="1" dirty="0" smtClean="0">
                <a:latin typeface="Arial Narrow" pitchFamily="34" charset="0"/>
              </a:rPr>
              <a:t>ITEM 73)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9218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4429132" y="3723360"/>
            <a:ext cx="1500198" cy="2777464"/>
          </a:xfrm>
          <a:prstGeom prst="rect">
            <a:avLst/>
          </a:prstGeom>
          <a:noFill/>
        </p:spPr>
      </p:pic>
      <p:pic>
        <p:nvPicPr>
          <p:cNvPr id="9219" name="Picture 3" descr="D:\Escritorio\sedia\SILLA CAJERO ATLAN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8" y="5881694"/>
            <a:ext cx="2000264" cy="3733132"/>
          </a:xfrm>
          <a:prstGeom prst="rect">
            <a:avLst/>
          </a:prstGeom>
          <a:noFill/>
        </p:spPr>
      </p:pic>
      <p:pic>
        <p:nvPicPr>
          <p:cNvPr id="9" name="Picture 3" descr="D:\Escritorio\sedia\SILLA VISITANTE ROMA EN TELA NEGR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67" y="1702571"/>
            <a:ext cx="2212975" cy="1795463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2285992" y="2089527"/>
            <a:ext cx="3660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latin typeface="Arial Narrow" pitchFamily="34" charset="0"/>
              </a:rPr>
              <a:t>SILLA PARA VISITANTE COLO</a:t>
            </a:r>
          </a:p>
          <a:p>
            <a:r>
              <a:rPr lang="es-VE" sz="1400" b="1" dirty="0">
                <a:latin typeface="Arial Narrow" pitchFamily="34" charset="0"/>
              </a:rPr>
              <a:t>R NEGRO (</a:t>
            </a:r>
            <a:r>
              <a:rPr lang="es-ES" sz="1400" b="1" dirty="0">
                <a:latin typeface="Arial Narrow" pitchFamily="34" charset="0"/>
              </a:rPr>
              <a:t>ITEM 79)</a:t>
            </a:r>
            <a:endParaRPr lang="es-VE" sz="1400" b="1" dirty="0">
              <a:latin typeface="Arial Narrow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14356" y="4551667"/>
            <a:ext cx="360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>
                <a:latin typeface="Arial Narrow" pitchFamily="34" charset="0"/>
              </a:rPr>
              <a:t>SILLA SEMI EJECUTIVA PISA </a:t>
            </a:r>
            <a:endParaRPr lang="es-ES" sz="1400" b="1" dirty="0" smtClean="0">
              <a:latin typeface="Arial Narrow" pitchFamily="34" charset="0"/>
            </a:endParaRPr>
          </a:p>
          <a:p>
            <a:r>
              <a:rPr lang="es-ES" sz="1400" b="1" dirty="0" smtClean="0">
                <a:latin typeface="Arial Narrow" pitchFamily="34" charset="0"/>
              </a:rPr>
              <a:t>MESH </a:t>
            </a:r>
            <a:r>
              <a:rPr lang="es-ES" sz="1400" b="1" dirty="0">
                <a:latin typeface="Arial Narrow" pitchFamily="34" charset="0"/>
              </a:rPr>
              <a:t>GRIS (ITEM 80)</a:t>
            </a:r>
            <a:endParaRPr lang="es-VE" sz="1400" b="1" dirty="0">
              <a:latin typeface="Arial Narrow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500307" y="7274735"/>
            <a:ext cx="3145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400" b="1" dirty="0">
                <a:latin typeface="Arial Narrow" pitchFamily="34" charset="0"/>
              </a:rPr>
              <a:t>SILLA CAJERO ATLANTA </a:t>
            </a:r>
            <a:endParaRPr lang="es-VE" sz="1400" b="1" dirty="0" smtClean="0">
              <a:latin typeface="Arial Narrow" pitchFamily="34" charset="0"/>
            </a:endParaRPr>
          </a:p>
          <a:p>
            <a:r>
              <a:rPr lang="es-VE" sz="1400" b="1" dirty="0" smtClean="0">
                <a:latin typeface="Arial Narrow" pitchFamily="34" charset="0"/>
              </a:rPr>
              <a:t>TELA </a:t>
            </a:r>
            <a:r>
              <a:rPr lang="es-VE" sz="1400" b="1" dirty="0">
                <a:latin typeface="Arial Narrow" pitchFamily="34" charset="0"/>
              </a:rPr>
              <a:t>NEGRO</a:t>
            </a:r>
            <a:r>
              <a:rPr lang="es-ES" sz="1400" b="1" dirty="0">
                <a:latin typeface="Arial Narrow" pitchFamily="34" charset="0"/>
              </a:rPr>
              <a:t> (ITEM 82)</a:t>
            </a:r>
            <a:endParaRPr lang="es-VE" sz="1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10242" name="Picture 2" descr="D:\Escritorio\sedia\IBIZA NEG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32" y="3792132"/>
            <a:ext cx="1357322" cy="2509072"/>
          </a:xfrm>
          <a:prstGeom prst="rect">
            <a:avLst/>
          </a:prstGeom>
          <a:noFill/>
        </p:spPr>
      </p:pic>
      <p:pic>
        <p:nvPicPr>
          <p:cNvPr id="4" name="Picture 2" descr="D:\Escritorio\sedia\IBIZA NEG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8" y="6500823"/>
            <a:ext cx="1357322" cy="2509072"/>
          </a:xfrm>
          <a:prstGeom prst="rect">
            <a:avLst/>
          </a:prstGeom>
          <a:noFill/>
        </p:spPr>
      </p:pic>
      <p:pic>
        <p:nvPicPr>
          <p:cNvPr id="9" name="Picture 4" descr="D:\Escritorio\sedia\SILLA VISITANTE ALESSIA NEG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42" y="1393006"/>
            <a:ext cx="1643074" cy="283462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2143116" y="2631266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SILLA DE VISITANTE  ALESSIA NEGRO(ITEM 83)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42918" y="4594492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600" b="1" dirty="0" smtClean="0">
                <a:latin typeface="Arial Narrow" pitchFamily="34" charset="0"/>
              </a:rPr>
              <a:t>SILLA EJECUTIVA CON</a:t>
            </a:r>
          </a:p>
          <a:p>
            <a:r>
              <a:rPr lang="es-VE" sz="1600" b="1" dirty="0" smtClean="0">
                <a:latin typeface="Arial Narrow" pitchFamily="34" charset="0"/>
              </a:rPr>
              <a:t> APOYA BRAZOS IBIZA </a:t>
            </a:r>
          </a:p>
          <a:p>
            <a:r>
              <a:rPr lang="es-VE" sz="1600" b="1" dirty="0" smtClean="0">
                <a:latin typeface="Arial Narrow" pitchFamily="34" charset="0"/>
              </a:rPr>
              <a:t>NEGRA (ITEM 84)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357430" y="7352127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CON APOYA BRAZOS IBIZA NEGRA (ITEM 85)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3" name="Picture 3" descr="D:\Escritorio\sedia\EJECUTIVA PARIS BIPI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5" y="3482568"/>
            <a:ext cx="1924039" cy="3252110"/>
          </a:xfrm>
          <a:prstGeom prst="rect">
            <a:avLst/>
          </a:prstGeom>
          <a:noFill/>
        </p:spPr>
      </p:pic>
      <p:pic>
        <p:nvPicPr>
          <p:cNvPr id="5" name="Picture 2" descr="D:\Escritorio\sedia\IBIZA NEG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94" y="6578214"/>
            <a:ext cx="1357322" cy="2509072"/>
          </a:xfrm>
          <a:prstGeom prst="rect">
            <a:avLst/>
          </a:prstGeom>
          <a:noFill/>
        </p:spPr>
      </p:pic>
      <p:pic>
        <p:nvPicPr>
          <p:cNvPr id="9" name="Picture 3" descr="D:\Escritorio\sedia\EJECUTIVA PARIS BIPI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04" y="1315615"/>
            <a:ext cx="1924039" cy="325211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2571745" y="2166919"/>
            <a:ext cx="3521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PARIS </a:t>
            </a:r>
          </a:p>
          <a:p>
            <a:r>
              <a:rPr lang="es-VE" sz="1600" b="1" dirty="0">
                <a:latin typeface="Arial Narrow" pitchFamily="34" charset="0"/>
              </a:rPr>
              <a:t>PIEL NEGRA </a:t>
            </a:r>
            <a:r>
              <a:rPr lang="es-VE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87)</a:t>
            </a:r>
            <a:endParaRPr lang="es-ES" sz="1600" b="1" dirty="0">
              <a:latin typeface="Arial Narrow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57233" y="5107783"/>
            <a:ext cx="3521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PARIS </a:t>
            </a:r>
          </a:p>
          <a:p>
            <a:r>
              <a:rPr lang="es-VE" sz="1600" b="1" dirty="0">
                <a:latin typeface="Arial Narrow" pitchFamily="34" charset="0"/>
              </a:rPr>
              <a:t>PIEL NEGRA </a:t>
            </a:r>
            <a:r>
              <a:rPr lang="es-VE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88)</a:t>
            </a:r>
            <a:endParaRPr lang="es-ES" sz="1600" b="1" dirty="0">
              <a:latin typeface="Arial Narrow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500282" y="7739082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CON APOYA BRAZOS IBIZA NEGRA (ITEM </a:t>
            </a:r>
            <a:r>
              <a:rPr lang="es-VE" sz="1600" b="1" dirty="0" smtClean="0">
                <a:latin typeface="Arial Narrow" pitchFamily="34" charset="0"/>
              </a:rPr>
              <a:t>89)</a:t>
            </a:r>
            <a:endParaRPr lang="es-VE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9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4643446" y="3714742"/>
            <a:ext cx="1500198" cy="2777464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826256" y="4938624"/>
            <a:ext cx="3888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SEMI </a:t>
            </a:r>
            <a:r>
              <a:rPr lang="es-VE" sz="1600" b="1" dirty="0" smtClean="0">
                <a:latin typeface="Arial Narrow" pitchFamily="34" charset="0"/>
              </a:rPr>
              <a:t>EJECUTIVA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PISA MESH GRIS</a:t>
            </a:r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91)</a:t>
            </a:r>
          </a:p>
        </p:txBody>
      </p:sp>
      <p:pic>
        <p:nvPicPr>
          <p:cNvPr id="11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785794" y="6578215"/>
            <a:ext cx="1500198" cy="2777464"/>
          </a:xfrm>
          <a:prstGeom prst="rect">
            <a:avLst/>
          </a:prstGeom>
          <a:noFill/>
        </p:spPr>
      </p:pic>
      <p:pic>
        <p:nvPicPr>
          <p:cNvPr id="13" name="Picture 2" descr="D:\Escritorio\sedia\IBIZA NEG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32" y="1470397"/>
            <a:ext cx="1357322" cy="2509072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2500282" y="2244310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CON APOYA BRAZOS IBIZA NEGRA (ITEM </a:t>
            </a:r>
            <a:r>
              <a:rPr lang="es-VE" sz="1600" b="1" dirty="0" smtClean="0">
                <a:latin typeface="Arial Narrow" pitchFamily="34" charset="0"/>
              </a:rPr>
              <a:t>90)</a:t>
            </a:r>
            <a:endParaRPr lang="es-VE" sz="1600" b="1" dirty="0">
              <a:latin typeface="Arial Narrow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357431" y="7893865"/>
            <a:ext cx="3888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SEMI </a:t>
            </a:r>
            <a:r>
              <a:rPr lang="es-VE" sz="1600" b="1" dirty="0" smtClean="0">
                <a:latin typeface="Arial Narrow" pitchFamily="34" charset="0"/>
              </a:rPr>
              <a:t>EJECUTIVA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PISA MESH GRIS</a:t>
            </a:r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93)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865224" y="4981448"/>
            <a:ext cx="3706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DE VISITANTE </a:t>
            </a:r>
            <a:r>
              <a:rPr lang="es-VE" sz="1600" b="1" dirty="0" smtClean="0">
                <a:latin typeface="Arial Narrow" pitchFamily="34" charset="0"/>
              </a:rPr>
              <a:t>CON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APOYA BRAZOS </a:t>
            </a:r>
            <a:r>
              <a:rPr lang="es-VE" sz="1600" b="1" dirty="0" smtClean="0">
                <a:latin typeface="Arial Narrow" pitchFamily="34" charset="0"/>
              </a:rPr>
              <a:t>USANET</a:t>
            </a:r>
          </a:p>
          <a:p>
            <a:r>
              <a:rPr lang="es-VE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97)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213770" y="7844921"/>
            <a:ext cx="2644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VISITANTE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ALESSIA NEGRO </a:t>
            </a:r>
            <a:endParaRPr lang="es-VE" sz="1600" b="1" dirty="0" smtClean="0">
              <a:latin typeface="Arial Narrow" pitchFamily="34" charset="0"/>
            </a:endParaRP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99)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 l="17961" t="43918" r="60813" b="24964"/>
          <a:stretch>
            <a:fillRect/>
          </a:stretch>
        </p:blipFill>
        <p:spPr bwMode="auto">
          <a:xfrm>
            <a:off x="4500570" y="4095158"/>
            <a:ext cx="2214578" cy="263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D:\Escritorio\sedia\SILLA VISITANTE ALESSIA NEG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46" y="6452286"/>
            <a:ext cx="1643074" cy="283462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2643183" y="2476483"/>
            <a:ext cx="295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CAJERO PISA </a:t>
            </a:r>
            <a:endParaRPr lang="es-VE" sz="1600" b="1" dirty="0" smtClean="0">
              <a:latin typeface="Arial Narrow" pitchFamily="34" charset="0"/>
            </a:endParaRPr>
          </a:p>
          <a:p>
            <a:r>
              <a:rPr lang="es-VE" sz="1600" b="1" dirty="0" smtClean="0">
                <a:latin typeface="Arial Narrow" pitchFamily="34" charset="0"/>
              </a:rPr>
              <a:t>NEGRO (</a:t>
            </a:r>
            <a:r>
              <a:rPr lang="es-ES" sz="1600" b="1" dirty="0" smtClean="0">
                <a:latin typeface="Arial Narrow" pitchFamily="34" charset="0"/>
              </a:rPr>
              <a:t>ITEM 96)</a:t>
            </a:r>
          </a:p>
        </p:txBody>
      </p:sp>
      <p:pic>
        <p:nvPicPr>
          <p:cNvPr id="10" name="Picture 2" descr="D:\Escritorio\sedia\SILLA CAJERO PISA NEGRO.jpg"/>
          <p:cNvPicPr>
            <a:picLocks noChangeAspect="1" noChangeArrowheads="1"/>
          </p:cNvPicPr>
          <p:nvPr/>
        </p:nvPicPr>
        <p:blipFill>
          <a:blip r:embed="rId5"/>
          <a:srcRect l="34178" r="34154"/>
          <a:stretch>
            <a:fillRect/>
          </a:stretch>
        </p:blipFill>
        <p:spPr bwMode="auto">
          <a:xfrm>
            <a:off x="857233" y="1547790"/>
            <a:ext cx="1577039" cy="3018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12291" name="Picture 3" descr="D:\Escritorio\sedia\PRESIDENCIAL PALERMO JUNI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33" y="3869524"/>
            <a:ext cx="1444625" cy="2758546"/>
          </a:xfrm>
          <a:prstGeom prst="rect">
            <a:avLst/>
          </a:prstGeom>
          <a:noFill/>
        </p:spPr>
      </p:pic>
      <p:pic>
        <p:nvPicPr>
          <p:cNvPr id="9" name="Picture 3" descr="D:\Escritorio\sedia\PRESIDENCIAL PALERMO JUNI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0" y="6578214"/>
            <a:ext cx="1444625" cy="2758546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2786059" y="2089527"/>
            <a:ext cx="3072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PRESIDENCIAL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PALERMO JUNIOR</a:t>
            </a:r>
            <a:r>
              <a:rPr lang="es-VE" sz="1600" b="1" dirty="0" smtClean="0">
                <a:latin typeface="Arial Narrow" pitchFamily="34" charset="0"/>
              </a:rPr>
              <a:t> </a:t>
            </a: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100)</a:t>
            </a:r>
          </a:p>
        </p:txBody>
      </p:sp>
      <p:pic>
        <p:nvPicPr>
          <p:cNvPr id="13" name="Picture 3" descr="D:\Escritorio\sedia\PRESIDENCIAL PALERMO JUNI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47" y="1547789"/>
            <a:ext cx="1444625" cy="2758546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1276281" y="4904057"/>
            <a:ext cx="3072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PRESIDENCIAL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PALERMO JUNIOR</a:t>
            </a:r>
            <a:r>
              <a:rPr lang="es-VE" sz="1600" b="1" dirty="0" smtClean="0">
                <a:latin typeface="Arial Narrow" pitchFamily="34" charset="0"/>
              </a:rPr>
              <a:t> </a:t>
            </a: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101)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919356" y="7380574"/>
            <a:ext cx="3072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PRESIDENCIAL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PALERMO JUNIOR</a:t>
            </a:r>
            <a:r>
              <a:rPr lang="es-VE" sz="1600" b="1" dirty="0" smtClean="0">
                <a:latin typeface="Arial Narrow" pitchFamily="34" charset="0"/>
              </a:rPr>
              <a:t> </a:t>
            </a: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000373" y="7816474"/>
            <a:ext cx="3261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EJECUTIVA </a:t>
            </a:r>
            <a:r>
              <a:rPr lang="es-VE" sz="1600" b="1" dirty="0" smtClean="0">
                <a:latin typeface="Arial Narrow" pitchFamily="34" charset="0"/>
              </a:rPr>
              <a:t>PISA</a:t>
            </a:r>
          </a:p>
          <a:p>
            <a:r>
              <a:rPr lang="es-VE" sz="1600" b="1" dirty="0" smtClean="0">
                <a:latin typeface="Arial Narrow" pitchFamily="34" charset="0"/>
              </a:rPr>
              <a:t>EN TELA NEGRA</a:t>
            </a: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105)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17961" t="43918" r="60813" b="24964"/>
          <a:stretch>
            <a:fillRect/>
          </a:stretch>
        </p:blipFill>
        <p:spPr bwMode="auto">
          <a:xfrm>
            <a:off x="4357694" y="4172549"/>
            <a:ext cx="2214578" cy="263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 l="17144" t="31495" r="59979" b="12990"/>
          <a:stretch>
            <a:fillRect/>
          </a:stretch>
        </p:blipFill>
        <p:spPr bwMode="auto">
          <a:xfrm>
            <a:off x="1055096" y="6500823"/>
            <a:ext cx="1373773" cy="270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17961" t="43918" r="60813" b="24964"/>
          <a:stretch>
            <a:fillRect/>
          </a:stretch>
        </p:blipFill>
        <p:spPr bwMode="auto">
          <a:xfrm>
            <a:off x="857232" y="1779962"/>
            <a:ext cx="2214578" cy="263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CuadroTexto"/>
          <p:cNvSpPr txBox="1"/>
          <p:nvPr/>
        </p:nvSpPr>
        <p:spPr>
          <a:xfrm>
            <a:off x="2857496" y="2399092"/>
            <a:ext cx="3706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DE VISITANTE </a:t>
            </a:r>
            <a:r>
              <a:rPr lang="es-VE" sz="1600" b="1" dirty="0" smtClean="0">
                <a:latin typeface="Arial Narrow" pitchFamily="34" charset="0"/>
              </a:rPr>
              <a:t>CON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APOYA BRAZOS </a:t>
            </a:r>
            <a:r>
              <a:rPr lang="es-VE" sz="1600" b="1" dirty="0" smtClean="0">
                <a:latin typeface="Arial Narrow" pitchFamily="34" charset="0"/>
              </a:rPr>
              <a:t>USANET</a:t>
            </a:r>
          </a:p>
          <a:p>
            <a:r>
              <a:rPr lang="es-VE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103)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857232" y="4875609"/>
            <a:ext cx="3706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DE VISITANTE </a:t>
            </a:r>
            <a:r>
              <a:rPr lang="es-VE" sz="1600" b="1" dirty="0" smtClean="0">
                <a:latin typeface="Arial Narrow" pitchFamily="34" charset="0"/>
              </a:rPr>
              <a:t>CON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APOYA BRAZOS </a:t>
            </a:r>
            <a:r>
              <a:rPr lang="es-VE" sz="1600" b="1" dirty="0" smtClean="0">
                <a:latin typeface="Arial Narrow" pitchFamily="34" charset="0"/>
              </a:rPr>
              <a:t>USANET</a:t>
            </a:r>
          </a:p>
          <a:p>
            <a:r>
              <a:rPr lang="es-VE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104)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5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4429132" y="4110316"/>
            <a:ext cx="1500198" cy="2777464"/>
          </a:xfrm>
          <a:prstGeom prst="rect">
            <a:avLst/>
          </a:prstGeom>
          <a:noFill/>
        </p:spPr>
      </p:pic>
      <p:pic>
        <p:nvPicPr>
          <p:cNvPr id="9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857232" y="6268650"/>
            <a:ext cx="1500198" cy="2777464"/>
          </a:xfrm>
          <a:prstGeom prst="rect">
            <a:avLst/>
          </a:prstGeom>
          <a:noFill/>
        </p:spPr>
      </p:pic>
      <p:pic>
        <p:nvPicPr>
          <p:cNvPr id="11" name="Picture 2" descr="D:\Escritorio\sedia\SILLA SEMI EJECUTIVA PISA MESH GRIS.jpg"/>
          <p:cNvPicPr>
            <a:picLocks noChangeAspect="1" noChangeArrowheads="1"/>
          </p:cNvPicPr>
          <p:nvPr/>
        </p:nvPicPr>
        <p:blipFill>
          <a:blip r:embed="rId3"/>
          <a:srcRect l="19505" r="21981"/>
          <a:stretch>
            <a:fillRect/>
          </a:stretch>
        </p:blipFill>
        <p:spPr bwMode="auto">
          <a:xfrm>
            <a:off x="857232" y="1547789"/>
            <a:ext cx="1500198" cy="2777464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2528152" y="2553875"/>
            <a:ext cx="4044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SEMI </a:t>
            </a:r>
            <a:r>
              <a:rPr lang="es-VE" sz="1600" b="1" dirty="0" smtClean="0">
                <a:latin typeface="Arial Narrow" pitchFamily="34" charset="0"/>
              </a:rPr>
              <a:t>EJECUTIVA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PISA MESH GRIS</a:t>
            </a:r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107)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42918" y="5030392"/>
            <a:ext cx="4044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SEMI </a:t>
            </a:r>
            <a:r>
              <a:rPr lang="es-VE" sz="1600" b="1" dirty="0" smtClean="0">
                <a:latin typeface="Arial Narrow" pitchFamily="34" charset="0"/>
              </a:rPr>
              <a:t>EJECUTIVA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PISA MESH GRIS</a:t>
            </a:r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108)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285992" y="7584300"/>
            <a:ext cx="4044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SEMI </a:t>
            </a:r>
            <a:r>
              <a:rPr lang="es-VE" sz="1600" b="1" dirty="0" smtClean="0">
                <a:latin typeface="Arial Narrow" pitchFamily="34" charset="0"/>
              </a:rPr>
              <a:t>EJECUTIVA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PISA MESH GRIS</a:t>
            </a:r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109)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5" name="Picture 2" descr="D:\Escritorio\sedia\SILLA VISITANTE SICILIA PCV NEGRO.jpg"/>
          <p:cNvPicPr>
            <a:picLocks noChangeAspect="1" noChangeArrowheads="1"/>
          </p:cNvPicPr>
          <p:nvPr/>
        </p:nvPicPr>
        <p:blipFill>
          <a:blip r:embed="rId3"/>
          <a:srcRect l="16898" t="6579" r="18110" b="3947"/>
          <a:stretch>
            <a:fillRect/>
          </a:stretch>
        </p:blipFill>
        <p:spPr bwMode="auto">
          <a:xfrm>
            <a:off x="4214818" y="4101698"/>
            <a:ext cx="1643074" cy="2420796"/>
          </a:xfrm>
          <a:prstGeom prst="rect">
            <a:avLst/>
          </a:prstGeom>
          <a:noFill/>
        </p:spPr>
      </p:pic>
      <p:pic>
        <p:nvPicPr>
          <p:cNvPr id="9" name="Picture 2" descr="D:\Escritorio\sedia\SILLA VISITANTE SICILIA PCV NEGRO.jpg"/>
          <p:cNvPicPr>
            <a:picLocks noChangeAspect="1" noChangeArrowheads="1"/>
          </p:cNvPicPr>
          <p:nvPr/>
        </p:nvPicPr>
        <p:blipFill>
          <a:blip r:embed="rId3"/>
          <a:srcRect l="16898" t="6579" r="18110" b="3947"/>
          <a:stretch>
            <a:fillRect/>
          </a:stretch>
        </p:blipFill>
        <p:spPr bwMode="auto">
          <a:xfrm>
            <a:off x="1000108" y="6500824"/>
            <a:ext cx="1643074" cy="2420796"/>
          </a:xfrm>
          <a:prstGeom prst="rect">
            <a:avLst/>
          </a:prstGeom>
          <a:noFill/>
        </p:spPr>
      </p:pic>
      <p:pic>
        <p:nvPicPr>
          <p:cNvPr id="12" name="Picture 2" descr="D:\Escritorio\sedia\SILLA VISITANTE SICILIA PCV NEGRO.jpg"/>
          <p:cNvPicPr>
            <a:picLocks noChangeAspect="1" noChangeArrowheads="1"/>
          </p:cNvPicPr>
          <p:nvPr/>
        </p:nvPicPr>
        <p:blipFill>
          <a:blip r:embed="rId3"/>
          <a:srcRect l="16898" t="6579" r="18110" b="3947"/>
          <a:stretch>
            <a:fillRect/>
          </a:stretch>
        </p:blipFill>
        <p:spPr bwMode="auto">
          <a:xfrm>
            <a:off x="1071546" y="1625180"/>
            <a:ext cx="1643074" cy="2420796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2857497" y="2476483"/>
            <a:ext cx="3507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latin typeface="Arial Narrow" pitchFamily="34" charset="0"/>
              </a:rPr>
              <a:t>SILLA VISITANTE </a:t>
            </a:r>
            <a:r>
              <a:rPr lang="it-IT" sz="1600" b="1" dirty="0" smtClean="0">
                <a:latin typeface="Arial Narrow" pitchFamily="34" charset="0"/>
              </a:rPr>
              <a:t>SICILIA</a:t>
            </a:r>
          </a:p>
          <a:p>
            <a:r>
              <a:rPr lang="it-IT" sz="1600" b="1" dirty="0" smtClean="0">
                <a:latin typeface="Arial Narrow" pitchFamily="34" charset="0"/>
              </a:rPr>
              <a:t> </a:t>
            </a:r>
            <a:r>
              <a:rPr lang="it-IT" sz="1600" b="1" dirty="0">
                <a:latin typeface="Arial Narrow" pitchFamily="34" charset="0"/>
              </a:rPr>
              <a:t>PVC NEGRO </a:t>
            </a:r>
            <a:r>
              <a:rPr lang="it-IT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110)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98672" y="5093406"/>
            <a:ext cx="3507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latin typeface="Arial Narrow" pitchFamily="34" charset="0"/>
              </a:rPr>
              <a:t>SILLA VISITANTE </a:t>
            </a:r>
            <a:r>
              <a:rPr lang="it-IT" sz="1600" b="1" dirty="0" smtClean="0">
                <a:latin typeface="Arial Narrow" pitchFamily="34" charset="0"/>
              </a:rPr>
              <a:t>SICILIA</a:t>
            </a:r>
          </a:p>
          <a:p>
            <a:r>
              <a:rPr lang="it-IT" sz="1600" b="1" dirty="0" smtClean="0">
                <a:latin typeface="Arial Narrow" pitchFamily="34" charset="0"/>
              </a:rPr>
              <a:t> </a:t>
            </a:r>
            <a:r>
              <a:rPr lang="it-IT" sz="1600" b="1" dirty="0">
                <a:latin typeface="Arial Narrow" pitchFamily="34" charset="0"/>
              </a:rPr>
              <a:t>PVC NEGRO </a:t>
            </a:r>
            <a:r>
              <a:rPr lang="it-IT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111)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698936" y="7647315"/>
            <a:ext cx="3507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latin typeface="Arial Narrow" pitchFamily="34" charset="0"/>
              </a:rPr>
              <a:t>SILLA VISITANTE </a:t>
            </a:r>
            <a:r>
              <a:rPr lang="it-IT" sz="1600" b="1" dirty="0" smtClean="0">
                <a:latin typeface="Arial Narrow" pitchFamily="34" charset="0"/>
              </a:rPr>
              <a:t>SICILIA</a:t>
            </a:r>
          </a:p>
          <a:p>
            <a:r>
              <a:rPr lang="it-IT" sz="1600" b="1" dirty="0" smtClean="0">
                <a:latin typeface="Arial Narrow" pitchFamily="34" charset="0"/>
              </a:rPr>
              <a:t> </a:t>
            </a:r>
            <a:r>
              <a:rPr lang="it-IT" sz="1600" b="1" dirty="0">
                <a:latin typeface="Arial Narrow" pitchFamily="34" charset="0"/>
              </a:rPr>
              <a:t>PVC NEGRO </a:t>
            </a:r>
            <a:r>
              <a:rPr lang="it-IT" sz="1600" b="1" dirty="0" smtClean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286124" y="7690139"/>
            <a:ext cx="3121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TANDEM IBIZA 3 </a:t>
            </a:r>
            <a:endParaRPr lang="es-VE" sz="1600" b="1" dirty="0" smtClean="0">
              <a:latin typeface="Arial Narrow" pitchFamily="34" charset="0"/>
            </a:endParaRPr>
          </a:p>
          <a:p>
            <a:r>
              <a:rPr lang="es-VE" sz="1600" b="1" dirty="0" smtClean="0">
                <a:latin typeface="Arial Narrow" pitchFamily="34" charset="0"/>
              </a:rPr>
              <a:t>PUESTOS PLATEADO</a:t>
            </a:r>
          </a:p>
          <a:p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118)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714488" y="53684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TABURETE </a:t>
            </a:r>
            <a:r>
              <a:rPr lang="es-VE" sz="1600" b="1" dirty="0" smtClean="0">
                <a:latin typeface="Arial Narrow" pitchFamily="34" charset="0"/>
              </a:rPr>
              <a:t>COMTEMPORANEO NEGRO (</a:t>
            </a:r>
            <a:r>
              <a:rPr lang="es-ES" sz="1600" b="1" dirty="0" smtClean="0">
                <a:latin typeface="Arial Narrow" pitchFamily="34" charset="0"/>
              </a:rPr>
              <a:t>ITEM 116)</a:t>
            </a:r>
          </a:p>
        </p:txBody>
      </p:sp>
      <p:pic>
        <p:nvPicPr>
          <p:cNvPr id="5" name="4 Imagen"/>
          <p:cNvPicPr/>
          <p:nvPr/>
        </p:nvPicPr>
        <p:blipFill>
          <a:blip r:embed="rId3"/>
          <a:srcRect l="14706" r="17647"/>
          <a:stretch>
            <a:fillRect/>
          </a:stretch>
        </p:blipFill>
        <p:spPr bwMode="auto">
          <a:xfrm>
            <a:off x="4429132" y="4256480"/>
            <a:ext cx="1643074" cy="239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 l="16328" t="43469" r="59180" b="26052"/>
          <a:stretch>
            <a:fillRect/>
          </a:stretch>
        </p:blipFill>
        <p:spPr bwMode="auto">
          <a:xfrm>
            <a:off x="785795" y="6887779"/>
            <a:ext cx="2449303" cy="24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 descr="D:\Escritorio\sedia\SILLA VISITANTE ALESSIA NEGR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46" y="1702571"/>
            <a:ext cx="1643074" cy="283462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3070894" y="2166918"/>
            <a:ext cx="2644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VISITANTE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ALESSIA NEGRO </a:t>
            </a:r>
            <a:endParaRPr lang="es-VE" sz="1600" b="1" dirty="0" smtClean="0">
              <a:latin typeface="Arial Narrow" pitchFamily="34" charset="0"/>
            </a:endParaRP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OS OLIVA\Mis imágenes\Nueva imagen.png"/>
          <p:cNvPicPr>
            <a:picLocks noChangeAspect="1" noChangeArrowheads="1"/>
          </p:cNvPicPr>
          <p:nvPr/>
        </p:nvPicPr>
        <p:blipFill>
          <a:blip r:embed="rId2"/>
          <a:srcRect r="13533"/>
          <a:stretch>
            <a:fillRect/>
          </a:stretch>
        </p:blipFill>
        <p:spPr bwMode="auto">
          <a:xfrm>
            <a:off x="919166" y="-34"/>
            <a:ext cx="5081602" cy="1372394"/>
          </a:xfrm>
          <a:prstGeom prst="rect">
            <a:avLst/>
          </a:prstGeom>
          <a:noFill/>
        </p:spPr>
      </p:pic>
      <p:pic>
        <p:nvPicPr>
          <p:cNvPr id="16386" name="Picture 2" descr="D:\Escritorio\sedia\PRESIDENCIAL PALERMO JUNI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9" y="4566044"/>
            <a:ext cx="1444625" cy="2758546"/>
          </a:xfrm>
          <a:prstGeom prst="rect">
            <a:avLst/>
          </a:prstGeom>
          <a:noFill/>
        </p:spPr>
      </p:pic>
      <p:pic>
        <p:nvPicPr>
          <p:cNvPr id="10" name="Picture 3" descr="D:\Escritorio\sedia\TELEFONERA MILAN.jpg"/>
          <p:cNvPicPr>
            <a:picLocks noChangeAspect="1" noChangeArrowheads="1"/>
          </p:cNvPicPr>
          <p:nvPr/>
        </p:nvPicPr>
        <p:blipFill>
          <a:blip r:embed="rId4"/>
          <a:srcRect l="59322" t="28932"/>
          <a:stretch>
            <a:fillRect/>
          </a:stretch>
        </p:blipFill>
        <p:spPr bwMode="auto">
          <a:xfrm>
            <a:off x="571480" y="1315615"/>
            <a:ext cx="2143140" cy="261391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2857497" y="2166918"/>
            <a:ext cx="3042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TELEFONERA </a:t>
            </a:r>
            <a:r>
              <a:rPr lang="es-VE" sz="1600" b="1" dirty="0" smtClean="0">
                <a:latin typeface="Arial Narrow" pitchFamily="34" charset="0"/>
              </a:rPr>
              <a:t>MILAN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CON </a:t>
            </a:r>
            <a:r>
              <a:rPr lang="es-VE" sz="1600" b="1" dirty="0" smtClean="0">
                <a:latin typeface="Arial Narrow" pitchFamily="34" charset="0"/>
              </a:rPr>
              <a:t>PUERTAS</a:t>
            </a:r>
          </a:p>
          <a:p>
            <a:r>
              <a:rPr lang="es-VE" sz="1600" b="1" dirty="0" smtClean="0">
                <a:latin typeface="Arial Narrow" pitchFamily="34" charset="0"/>
              </a:rPr>
              <a:t> (</a:t>
            </a:r>
            <a:r>
              <a:rPr lang="es-ES" sz="1600" b="1" dirty="0" smtClean="0">
                <a:latin typeface="Arial Narrow" pitchFamily="34" charset="0"/>
              </a:rPr>
              <a:t>ITEM 119)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276281" y="5185174"/>
            <a:ext cx="3072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b="1" dirty="0">
                <a:latin typeface="Arial Narrow" pitchFamily="34" charset="0"/>
              </a:rPr>
              <a:t>SILLA </a:t>
            </a:r>
            <a:r>
              <a:rPr lang="es-VE" sz="1600" b="1" dirty="0" smtClean="0">
                <a:latin typeface="Arial Narrow" pitchFamily="34" charset="0"/>
              </a:rPr>
              <a:t>PRESIDENCIAL</a:t>
            </a:r>
          </a:p>
          <a:p>
            <a:r>
              <a:rPr lang="es-VE" sz="1600" b="1" dirty="0" smtClean="0">
                <a:latin typeface="Arial Narrow" pitchFamily="34" charset="0"/>
              </a:rPr>
              <a:t> </a:t>
            </a:r>
            <a:r>
              <a:rPr lang="es-VE" sz="1600" b="1" dirty="0">
                <a:latin typeface="Arial Narrow" pitchFamily="34" charset="0"/>
              </a:rPr>
              <a:t>PALERMO JUNIOR</a:t>
            </a:r>
            <a:r>
              <a:rPr lang="es-VE" sz="1600" b="1" dirty="0" smtClean="0">
                <a:latin typeface="Arial Narrow" pitchFamily="34" charset="0"/>
              </a:rPr>
              <a:t> </a:t>
            </a:r>
          </a:p>
          <a:p>
            <a:r>
              <a:rPr lang="es-VE" sz="1600" b="1" dirty="0">
                <a:latin typeface="Arial Narrow" pitchFamily="34" charset="0"/>
              </a:rPr>
              <a:t>(</a:t>
            </a:r>
            <a:r>
              <a:rPr lang="es-ES" sz="1600" b="1" dirty="0" smtClean="0">
                <a:latin typeface="Arial Narrow" pitchFamily="34" charset="0"/>
              </a:rPr>
              <a:t>ITEM 123)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597</Words>
  <Application>Microsoft Office PowerPoint</Application>
  <PresentationFormat>A4 (210 x 297 mm)</PresentationFormat>
  <Paragraphs>117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REPREACA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REPRESENTACIONES ACA</dc:creator>
  <cp:lastModifiedBy>Laptop</cp:lastModifiedBy>
  <cp:revision>77</cp:revision>
  <dcterms:created xsi:type="dcterms:W3CDTF">2013-06-29T12:58:03Z</dcterms:created>
  <dcterms:modified xsi:type="dcterms:W3CDTF">2013-06-30T00:14:37Z</dcterms:modified>
</cp:coreProperties>
</file>